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939764d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939764d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39764d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39764d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39764d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39764d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39764d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39764d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39764d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39764d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939764d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939764d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939764d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939764d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939764d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939764d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891500" cy="1249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DynamoDB modes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requests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938500" y="1175700"/>
            <a:ext cx="6053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 write request unit corresponds to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single write of up to 1 KB in size.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we need to write something more than 1 KB.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use more write request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For example: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 is 5 KB in size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Five write request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25150" y="376950"/>
            <a:ext cx="5735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12650" y="1246025"/>
            <a:ext cx="4315500" cy="1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On-demand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Provisioned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Change in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Read/Write capacity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641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On-demand mode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246025"/>
            <a:ext cx="5545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serve thousands of requests per second without having to plan ahead of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Pay-per-request pricing for read and write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31550" y="1165325"/>
            <a:ext cx="5366700" cy="29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tables with a variety of workloads.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Dealing with unpredictably high application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Convenience of simply paying for what you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641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On-demand mode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22200" y="1236300"/>
            <a:ext cx="5419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Adapts to the traffic level of 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a table to immediately accept up to double its prior peak usage.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Assigns extra capacity as our traffic volume grows, preventing the throttling of our workload.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641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On-demand mode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44025" y="445025"/>
            <a:ext cx="57357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Provisioned mode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880175" y="1216850"/>
            <a:ext cx="491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the number of reads and writes per second.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Dynamically adjust the allocated capacity of our table in response to traffic variations.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85200" y="445025"/>
            <a:ext cx="57357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Provisioned mode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831550" y="1246025"/>
            <a:ext cx="4806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Predictable application traffic.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Operate applications with a steady stream.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keep expenses under control.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56525" y="445025"/>
            <a:ext cx="57357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mode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246025"/>
            <a:ext cx="555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Transition a table from provisioned capacity mode to on-demand capacity mode.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Consistent with the previously provisioned write and read capacity unit quantities.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75975" y="445025"/>
            <a:ext cx="57357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requests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75975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 to 4 KB in size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Represents one strongly consistent read request.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Two eventually consistent read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igger than 4 KB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equire more read request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Item is 16 KB in size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4 read capacity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2 read capacity units.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926D1100-2B0A-4D74-979A-12B3388432C8}"/>
</file>

<file path=customXml/itemProps2.xml><?xml version="1.0" encoding="utf-8"?>
<ds:datastoreItem xmlns:ds="http://schemas.openxmlformats.org/officeDocument/2006/customXml" ds:itemID="{423CF5D9-9E15-4B63-9D50-B96AC00A1845}"/>
</file>

<file path=customXml/itemProps3.xml><?xml version="1.0" encoding="utf-8"?>
<ds:datastoreItem xmlns:ds="http://schemas.openxmlformats.org/officeDocument/2006/customXml" ds:itemID="{D457E7E1-4259-4597-A218-011F48709C1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